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"/>
  </p:notesMasterIdLst>
  <p:sldIdLst>
    <p:sldId id="256" r:id="rId2"/>
    <p:sldId id="262" r:id="rId3"/>
    <p:sldId id="257" r:id="rId4"/>
    <p:sldId id="258" r:id="rId5"/>
    <p:sldId id="259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CFF"/>
    <a:srgbClr val="A0A0FF"/>
    <a:srgbClr val="FF00FF"/>
    <a:srgbClr val="C8C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728E1F-3A0A-43BA-8866-6EEC21861A10}" v="55" dt="2019-11-29T03:48:20.0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560" autoAdjust="0"/>
    <p:restoredTop sz="94660"/>
  </p:normalViewPr>
  <p:slideViewPr>
    <p:cSldViewPr snapToGrid="0">
      <p:cViewPr>
        <p:scale>
          <a:sx n="60" d="100"/>
          <a:sy n="60" d="100"/>
        </p:scale>
        <p:origin x="10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藤原 友正" userId="773db4682fb361c6" providerId="LiveId" clId="{7D728E1F-3A0A-43BA-8866-6EEC21861A10}"/>
    <pc:docChg chg="custSel addSld modSld delSection">
      <pc:chgData name="藤原 友正" userId="773db4682fb361c6" providerId="LiveId" clId="{7D728E1F-3A0A-43BA-8866-6EEC21861A10}" dt="2019-11-29T04:47:30.045" v="1110" actId="20577"/>
      <pc:docMkLst>
        <pc:docMk/>
      </pc:docMkLst>
      <pc:sldChg chg="modSp">
        <pc:chgData name="藤原 友正" userId="773db4682fb361c6" providerId="LiveId" clId="{7D728E1F-3A0A-43BA-8866-6EEC21861A10}" dt="2019-11-28T23:37:22.191" v="1" actId="20577"/>
        <pc:sldMkLst>
          <pc:docMk/>
          <pc:sldMk cId="3646073523" sldId="256"/>
        </pc:sldMkLst>
        <pc:spChg chg="mod">
          <ac:chgData name="藤原 友正" userId="773db4682fb361c6" providerId="LiveId" clId="{7D728E1F-3A0A-43BA-8866-6EEC21861A10}" dt="2019-11-28T23:37:22.191" v="1" actId="20577"/>
          <ac:spMkLst>
            <pc:docMk/>
            <pc:sldMk cId="3646073523" sldId="256"/>
            <ac:spMk id="8" creationId="{DF760717-663B-4A69-83F6-3B7AB374E409}"/>
          </ac:spMkLst>
        </pc:spChg>
      </pc:sldChg>
      <pc:sldChg chg="addSp delSp modSp">
        <pc:chgData name="藤原 友正" userId="773db4682fb361c6" providerId="LiveId" clId="{7D728E1F-3A0A-43BA-8866-6EEC21861A10}" dt="2019-11-29T04:47:30.045" v="1110" actId="20577"/>
        <pc:sldMkLst>
          <pc:docMk/>
          <pc:sldMk cId="2105275848" sldId="257"/>
        </pc:sldMkLst>
        <pc:spChg chg="mod">
          <ac:chgData name="藤原 友正" userId="773db4682fb361c6" providerId="LiveId" clId="{7D728E1F-3A0A-43BA-8866-6EEC21861A10}" dt="2019-11-28T23:37:29.681" v="5" actId="27636"/>
          <ac:spMkLst>
            <pc:docMk/>
            <pc:sldMk cId="2105275848" sldId="257"/>
            <ac:spMk id="2" creationId="{9AD903A1-BD26-419F-924D-AC48FFCEB965}"/>
          </ac:spMkLst>
        </pc:spChg>
        <pc:spChg chg="mod">
          <ac:chgData name="藤原 友正" userId="773db4682fb361c6" providerId="LiveId" clId="{7D728E1F-3A0A-43BA-8866-6EEC21861A10}" dt="2019-11-28T23:40:56.924" v="107" actId="1076"/>
          <ac:spMkLst>
            <pc:docMk/>
            <pc:sldMk cId="2105275848" sldId="257"/>
            <ac:spMk id="3" creationId="{C244B38D-14AE-4E45-BD90-C1D930356365}"/>
          </ac:spMkLst>
        </pc:spChg>
        <pc:spChg chg="add mod">
          <ac:chgData name="藤原 友正" userId="773db4682fb361c6" providerId="LiveId" clId="{7D728E1F-3A0A-43BA-8866-6EEC21861A10}" dt="2019-11-28T23:45:25.313" v="297" actId="1036"/>
          <ac:spMkLst>
            <pc:docMk/>
            <pc:sldMk cId="2105275848" sldId="257"/>
            <ac:spMk id="4" creationId="{3B362727-B122-4C48-A9A9-4D9F5F8320A9}"/>
          </ac:spMkLst>
        </pc:spChg>
        <pc:spChg chg="add mod">
          <ac:chgData name="藤原 友正" userId="773db4682fb361c6" providerId="LiveId" clId="{7D728E1F-3A0A-43BA-8866-6EEC21861A10}" dt="2019-11-28T23:58:27.550" v="409" actId="1035"/>
          <ac:spMkLst>
            <pc:docMk/>
            <pc:sldMk cId="2105275848" sldId="257"/>
            <ac:spMk id="5" creationId="{6B3BF547-20A0-4458-A1CC-F2D30D2A492A}"/>
          </ac:spMkLst>
        </pc:spChg>
        <pc:spChg chg="add mod">
          <ac:chgData name="藤原 友正" userId="773db4682fb361c6" providerId="LiveId" clId="{7D728E1F-3A0A-43BA-8866-6EEC21861A10}" dt="2019-11-28T23:58:27.550" v="409" actId="1035"/>
          <ac:spMkLst>
            <pc:docMk/>
            <pc:sldMk cId="2105275848" sldId="257"/>
            <ac:spMk id="6" creationId="{56B91A9A-D0EA-4988-AF98-771992D6C2CD}"/>
          </ac:spMkLst>
        </pc:spChg>
        <pc:spChg chg="add mod">
          <ac:chgData name="藤原 友正" userId="773db4682fb361c6" providerId="LiveId" clId="{7D728E1F-3A0A-43BA-8866-6EEC21861A10}" dt="2019-11-28T23:58:27.550" v="409" actId="1035"/>
          <ac:spMkLst>
            <pc:docMk/>
            <pc:sldMk cId="2105275848" sldId="257"/>
            <ac:spMk id="7" creationId="{3B0A4A27-7B79-4050-8C6B-C57A04F5117D}"/>
          </ac:spMkLst>
        </pc:spChg>
        <pc:spChg chg="add mod">
          <ac:chgData name="藤原 友正" userId="773db4682fb361c6" providerId="LiveId" clId="{7D728E1F-3A0A-43BA-8866-6EEC21861A10}" dt="2019-11-28T23:58:19.379" v="405" actId="1076"/>
          <ac:spMkLst>
            <pc:docMk/>
            <pc:sldMk cId="2105275848" sldId="257"/>
            <ac:spMk id="8" creationId="{A7A8DAA1-8981-4094-95C1-CF655D5ACA98}"/>
          </ac:spMkLst>
        </pc:spChg>
        <pc:spChg chg="add mod">
          <ac:chgData name="藤原 友正" userId="773db4682fb361c6" providerId="LiveId" clId="{7D728E1F-3A0A-43BA-8866-6EEC21861A10}" dt="2019-11-28T23:45:25.313" v="297" actId="1036"/>
          <ac:spMkLst>
            <pc:docMk/>
            <pc:sldMk cId="2105275848" sldId="257"/>
            <ac:spMk id="9" creationId="{F1327B5B-4BF3-49F9-A314-CD529EE8E2B7}"/>
          </ac:spMkLst>
        </pc:spChg>
        <pc:spChg chg="add mod">
          <ac:chgData name="藤原 友正" userId="773db4682fb361c6" providerId="LiveId" clId="{7D728E1F-3A0A-43BA-8866-6EEC21861A10}" dt="2019-11-28T23:45:25.313" v="297" actId="1036"/>
          <ac:spMkLst>
            <pc:docMk/>
            <pc:sldMk cId="2105275848" sldId="257"/>
            <ac:spMk id="10" creationId="{8AC73DC2-E741-4539-AE36-BD98155E119D}"/>
          </ac:spMkLst>
        </pc:spChg>
        <pc:spChg chg="add mod">
          <ac:chgData name="藤原 友正" userId="773db4682fb361c6" providerId="LiveId" clId="{7D728E1F-3A0A-43BA-8866-6EEC21861A10}" dt="2019-11-28T23:58:37.471" v="410" actId="1076"/>
          <ac:spMkLst>
            <pc:docMk/>
            <pc:sldMk cId="2105275848" sldId="257"/>
            <ac:spMk id="11" creationId="{D5A82E10-1DDC-4631-AF6F-A8DAA9E8514C}"/>
          </ac:spMkLst>
        </pc:spChg>
        <pc:spChg chg="add mod">
          <ac:chgData name="藤原 友正" userId="773db4682fb361c6" providerId="LiveId" clId="{7D728E1F-3A0A-43BA-8866-6EEC21861A10}" dt="2019-11-28T23:45:25.313" v="297" actId="1036"/>
          <ac:spMkLst>
            <pc:docMk/>
            <pc:sldMk cId="2105275848" sldId="257"/>
            <ac:spMk id="12" creationId="{5C641148-E507-49AF-82E3-C26CD9132BB0}"/>
          </ac:spMkLst>
        </pc:spChg>
        <pc:spChg chg="add mod">
          <ac:chgData name="藤原 友正" userId="773db4682fb361c6" providerId="LiveId" clId="{7D728E1F-3A0A-43BA-8866-6EEC21861A10}" dt="2019-11-29T04:47:30.045" v="1110" actId="20577"/>
          <ac:spMkLst>
            <pc:docMk/>
            <pc:sldMk cId="2105275848" sldId="257"/>
            <ac:spMk id="13" creationId="{993AEAE6-975F-45FC-8091-28286E2691D1}"/>
          </ac:spMkLst>
        </pc:spChg>
        <pc:spChg chg="del">
          <ac:chgData name="藤原 友正" userId="773db4682fb361c6" providerId="LiveId" clId="{7D728E1F-3A0A-43BA-8866-6EEC21861A10}" dt="2019-11-28T23:51:08.456" v="337"/>
          <ac:spMkLst>
            <pc:docMk/>
            <pc:sldMk cId="2105275848" sldId="257"/>
            <ac:spMk id="14" creationId="{1C4B7348-9653-4C46-B29A-B1E398173F48}"/>
          </ac:spMkLst>
        </pc:spChg>
      </pc:sldChg>
      <pc:sldChg chg="addSp modSp add">
        <pc:chgData name="藤原 友正" userId="773db4682fb361c6" providerId="LiveId" clId="{7D728E1F-3A0A-43BA-8866-6EEC21861A10}" dt="2019-11-29T03:22:41.030" v="565" actId="20577"/>
        <pc:sldMkLst>
          <pc:docMk/>
          <pc:sldMk cId="625764799" sldId="258"/>
        </pc:sldMkLst>
        <pc:spChg chg="mod">
          <ac:chgData name="藤原 友正" userId="773db4682fb361c6" providerId="LiveId" clId="{7D728E1F-3A0A-43BA-8866-6EEC21861A10}" dt="2019-11-28T23:49:50.584" v="315"/>
          <ac:spMkLst>
            <pc:docMk/>
            <pc:sldMk cId="625764799" sldId="258"/>
            <ac:spMk id="2" creationId="{2A16B1B1-1ADE-4B73-B220-F7906E160390}"/>
          </ac:spMkLst>
        </pc:spChg>
        <pc:spChg chg="mod">
          <ac:chgData name="藤原 友正" userId="773db4682fb361c6" providerId="LiveId" clId="{7D728E1F-3A0A-43BA-8866-6EEC21861A10}" dt="2019-11-28T23:50:55.947" v="336" actId="20577"/>
          <ac:spMkLst>
            <pc:docMk/>
            <pc:sldMk cId="625764799" sldId="258"/>
            <ac:spMk id="3" creationId="{60A698E1-BE35-4450-BF79-831C82BE2C80}"/>
          </ac:spMkLst>
        </pc:spChg>
        <pc:spChg chg="add mod">
          <ac:chgData name="藤原 友正" userId="773db4682fb361c6" providerId="LiveId" clId="{7D728E1F-3A0A-43BA-8866-6EEC21861A10}" dt="2019-11-28T23:54:11.896" v="373" actId="1076"/>
          <ac:spMkLst>
            <pc:docMk/>
            <pc:sldMk cId="625764799" sldId="258"/>
            <ac:spMk id="6" creationId="{4BC2DC95-9399-4208-8E04-1DF960B324BA}"/>
          </ac:spMkLst>
        </pc:spChg>
        <pc:spChg chg="add mod">
          <ac:chgData name="藤原 友正" userId="773db4682fb361c6" providerId="LiveId" clId="{7D728E1F-3A0A-43BA-8866-6EEC21861A10}" dt="2019-11-29T00:02:04.535" v="439" actId="14100"/>
          <ac:spMkLst>
            <pc:docMk/>
            <pc:sldMk cId="625764799" sldId="258"/>
            <ac:spMk id="9" creationId="{B5ED040A-1264-480F-A6B1-DAAE26AF5C90}"/>
          </ac:spMkLst>
        </pc:spChg>
        <pc:spChg chg="add mod">
          <ac:chgData name="藤原 友正" userId="773db4682fb361c6" providerId="LiveId" clId="{7D728E1F-3A0A-43BA-8866-6EEC21861A10}" dt="2019-11-29T03:22:41.030" v="565" actId="20577"/>
          <ac:spMkLst>
            <pc:docMk/>
            <pc:sldMk cId="625764799" sldId="258"/>
            <ac:spMk id="12" creationId="{93C05DF4-985A-4D16-ACB5-8B96127AA835}"/>
          </ac:spMkLst>
        </pc:spChg>
        <pc:picChg chg="add mod modCrop">
          <ac:chgData name="藤原 友正" userId="773db4682fb361c6" providerId="LiveId" clId="{7D728E1F-3A0A-43BA-8866-6EEC21861A10}" dt="2019-11-28T23:54:07.490" v="372" actId="14100"/>
          <ac:picMkLst>
            <pc:docMk/>
            <pc:sldMk cId="625764799" sldId="258"/>
            <ac:picMk id="5" creationId="{34AAF47C-2D3C-412C-A929-733AF9A0073B}"/>
          </ac:picMkLst>
        </pc:picChg>
        <pc:picChg chg="add mod">
          <ac:chgData name="藤原 友正" userId="773db4682fb361c6" providerId="LiveId" clId="{7D728E1F-3A0A-43BA-8866-6EEC21861A10}" dt="2019-11-29T00:00:47.588" v="416" actId="1076"/>
          <ac:picMkLst>
            <pc:docMk/>
            <pc:sldMk cId="625764799" sldId="258"/>
            <ac:picMk id="8" creationId="{77FCDA63-2BDA-4FAC-974E-DAD8CF8722D3}"/>
          </ac:picMkLst>
        </pc:picChg>
        <pc:picChg chg="add mod modCrop">
          <ac:chgData name="藤原 友正" userId="773db4682fb361c6" providerId="LiveId" clId="{7D728E1F-3A0A-43BA-8866-6EEC21861A10}" dt="2019-11-29T03:21:33.285" v="448" actId="1076"/>
          <ac:picMkLst>
            <pc:docMk/>
            <pc:sldMk cId="625764799" sldId="258"/>
            <ac:picMk id="11" creationId="{A5E15022-4EC9-4888-B572-B3814802B2A7}"/>
          </ac:picMkLst>
        </pc:picChg>
      </pc:sldChg>
      <pc:sldChg chg="addSp modSp add">
        <pc:chgData name="藤原 友正" userId="773db4682fb361c6" providerId="LiveId" clId="{7D728E1F-3A0A-43BA-8866-6EEC21861A10}" dt="2019-11-29T04:46:49.267" v="1108" actId="20577"/>
        <pc:sldMkLst>
          <pc:docMk/>
          <pc:sldMk cId="2771203838" sldId="259"/>
        </pc:sldMkLst>
        <pc:spChg chg="mod">
          <ac:chgData name="藤原 友正" userId="773db4682fb361c6" providerId="LiveId" clId="{7D728E1F-3A0A-43BA-8866-6EEC21861A10}" dt="2019-11-29T04:46:49.267" v="1108" actId="20577"/>
          <ac:spMkLst>
            <pc:docMk/>
            <pc:sldMk cId="2771203838" sldId="259"/>
            <ac:spMk id="3" creationId="{60A698E1-BE35-4450-BF79-831C82BE2C80}"/>
          </ac:spMkLst>
        </pc:spChg>
        <pc:spChg chg="add mod">
          <ac:chgData name="藤原 友正" userId="773db4682fb361c6" providerId="LiveId" clId="{7D728E1F-3A0A-43BA-8866-6EEC21861A10}" dt="2019-11-29T04:46:42.083" v="1099" actId="20577"/>
          <ac:spMkLst>
            <pc:docMk/>
            <pc:sldMk cId="2771203838" sldId="259"/>
            <ac:spMk id="6" creationId="{B4EEA9DB-0945-44C5-AEF8-84E5D5A981E8}"/>
          </ac:spMkLst>
        </pc:spChg>
        <pc:picChg chg="add mod modCrop">
          <ac:chgData name="藤原 友正" userId="773db4682fb361c6" providerId="LiveId" clId="{7D728E1F-3A0A-43BA-8866-6EEC21861A10}" dt="2019-11-29T03:27:56.008" v="588" actId="14100"/>
          <ac:picMkLst>
            <pc:docMk/>
            <pc:sldMk cId="2771203838" sldId="259"/>
            <ac:picMk id="5" creationId="{0B4A55EE-80DE-4CCB-8168-730A3FAE7EE8}"/>
          </ac:picMkLst>
        </pc:picChg>
        <pc:picChg chg="add mod modCrop">
          <ac:chgData name="藤原 友正" userId="773db4682fb361c6" providerId="LiveId" clId="{7D728E1F-3A0A-43BA-8866-6EEC21861A10}" dt="2019-11-29T03:31:27.821" v="621" actId="732"/>
          <ac:picMkLst>
            <pc:docMk/>
            <pc:sldMk cId="2771203838" sldId="259"/>
            <ac:picMk id="8" creationId="{1E5FA758-AB57-4531-8DD9-52701B2C9646}"/>
          </ac:picMkLst>
        </pc:picChg>
      </pc:sldChg>
      <pc:sldChg chg="modSp add">
        <pc:chgData name="藤原 友正" userId="773db4682fb361c6" providerId="LiveId" clId="{7D728E1F-3A0A-43BA-8866-6EEC21861A10}" dt="2019-11-29T04:45:40.698" v="1086" actId="20577"/>
        <pc:sldMkLst>
          <pc:docMk/>
          <pc:sldMk cId="1330612430" sldId="260"/>
        </pc:sldMkLst>
        <pc:spChg chg="mod">
          <ac:chgData name="藤原 友正" userId="773db4682fb361c6" providerId="LiveId" clId="{7D728E1F-3A0A-43BA-8866-6EEC21861A10}" dt="2019-11-29T03:31:53.148" v="631" actId="20577"/>
          <ac:spMkLst>
            <pc:docMk/>
            <pc:sldMk cId="1330612430" sldId="260"/>
            <ac:spMk id="2" creationId="{2A16B1B1-1ADE-4B73-B220-F7906E160390}"/>
          </ac:spMkLst>
        </pc:spChg>
        <pc:spChg chg="mod">
          <ac:chgData name="藤原 友正" userId="773db4682fb361c6" providerId="LiveId" clId="{7D728E1F-3A0A-43BA-8866-6EEC21861A10}" dt="2019-11-29T04:45:40.698" v="1086" actId="20577"/>
          <ac:spMkLst>
            <pc:docMk/>
            <pc:sldMk cId="1330612430" sldId="260"/>
            <ac:spMk id="3" creationId="{60A698E1-BE35-4450-BF79-831C82BE2C80}"/>
          </ac:spMkLst>
        </pc:spChg>
      </pc:sldChg>
      <pc:sldChg chg="addSp delSp modSp add">
        <pc:chgData name="藤原 友正" userId="773db4682fb361c6" providerId="LiveId" clId="{7D728E1F-3A0A-43BA-8866-6EEC21861A10}" dt="2019-11-29T04:45:46.261" v="1088" actId="20577"/>
        <pc:sldMkLst>
          <pc:docMk/>
          <pc:sldMk cId="2380278688" sldId="261"/>
        </pc:sldMkLst>
        <pc:spChg chg="del">
          <ac:chgData name="藤原 友正" userId="773db4682fb361c6" providerId="LiveId" clId="{7D728E1F-3A0A-43BA-8866-6EEC21861A10}" dt="2019-11-29T03:36:22.873" v="831"/>
          <ac:spMkLst>
            <pc:docMk/>
            <pc:sldMk cId="2380278688" sldId="261"/>
            <ac:spMk id="2" creationId="{C0AD75F0-8B31-42A1-8FCC-C0AEECF9093C}"/>
          </ac:spMkLst>
        </pc:spChg>
        <pc:spChg chg="del">
          <ac:chgData name="藤原 友正" userId="773db4682fb361c6" providerId="LiveId" clId="{7D728E1F-3A0A-43BA-8866-6EEC21861A10}" dt="2019-11-29T03:36:22.873" v="831"/>
          <ac:spMkLst>
            <pc:docMk/>
            <pc:sldMk cId="2380278688" sldId="261"/>
            <ac:spMk id="3" creationId="{79E32CAD-F8E1-41F5-90BE-1619EBA7FD20}"/>
          </ac:spMkLst>
        </pc:spChg>
        <pc:spChg chg="mod">
          <ac:chgData name="藤原 友正" userId="773db4682fb361c6" providerId="LiveId" clId="{7D728E1F-3A0A-43BA-8866-6EEC21861A10}" dt="2019-11-29T03:36:14.599" v="830" actId="20577"/>
          <ac:spMkLst>
            <pc:docMk/>
            <pc:sldMk cId="2380278688" sldId="261"/>
            <ac:spMk id="4" creationId="{3458D8C7-6404-4DD6-A4B4-8DA0B9498A9A}"/>
          </ac:spMkLst>
        </pc:spChg>
        <pc:spChg chg="add mod">
          <ac:chgData name="藤原 友正" userId="773db4682fb361c6" providerId="LiveId" clId="{7D728E1F-3A0A-43BA-8866-6EEC21861A10}" dt="2019-11-29T04:45:46.261" v="1088" actId="20577"/>
          <ac:spMkLst>
            <pc:docMk/>
            <pc:sldMk cId="2380278688" sldId="261"/>
            <ac:spMk id="5" creationId="{152EF129-D713-4858-B5D9-B23ED6AD7ABB}"/>
          </ac:spMkLst>
        </pc:spChg>
      </pc:sldChg>
      <pc:sldChg chg="addSp delSp modSp add">
        <pc:chgData name="藤原 友正" userId="773db4682fb361c6" providerId="LiveId" clId="{7D728E1F-3A0A-43BA-8866-6EEC21861A10}" dt="2019-11-29T03:45:58.287" v="1028" actId="1076"/>
        <pc:sldMkLst>
          <pc:docMk/>
          <pc:sldMk cId="714911061" sldId="262"/>
        </pc:sldMkLst>
        <pc:spChg chg="mod">
          <ac:chgData name="藤原 友正" userId="773db4682fb361c6" providerId="LiveId" clId="{7D728E1F-3A0A-43BA-8866-6EEC21861A10}" dt="2019-11-29T03:39:28.834" v="962" actId="27636"/>
          <ac:spMkLst>
            <pc:docMk/>
            <pc:sldMk cId="714911061" sldId="262"/>
            <ac:spMk id="2" creationId="{EEF5A801-51BA-4CF0-AC76-920494BC72A3}"/>
          </ac:spMkLst>
        </pc:spChg>
        <pc:spChg chg="del">
          <ac:chgData name="藤原 友正" userId="773db4682fb361c6" providerId="LiveId" clId="{7D728E1F-3A0A-43BA-8866-6EEC21861A10}" dt="2019-11-29T03:40:04.467" v="963" actId="931"/>
          <ac:spMkLst>
            <pc:docMk/>
            <pc:sldMk cId="714911061" sldId="262"/>
            <ac:spMk id="3" creationId="{8A022D7C-E627-4720-AA46-81D23318B2E2}"/>
          </ac:spMkLst>
        </pc:spChg>
        <pc:picChg chg="add mod">
          <ac:chgData name="藤原 友正" userId="773db4682fb361c6" providerId="LiveId" clId="{7D728E1F-3A0A-43BA-8866-6EEC21861A10}" dt="2019-11-29T03:44:38.109" v="1022" actId="14100"/>
          <ac:picMkLst>
            <pc:docMk/>
            <pc:sldMk cId="714911061" sldId="262"/>
            <ac:picMk id="5" creationId="{99A4D8F1-3A1D-4354-AB68-544D884DD46F}"/>
          </ac:picMkLst>
        </pc:picChg>
        <pc:picChg chg="add mod">
          <ac:chgData name="藤原 友正" userId="773db4682fb361c6" providerId="LiveId" clId="{7D728E1F-3A0A-43BA-8866-6EEC21861A10}" dt="2019-11-29T03:44:32.756" v="1021" actId="1076"/>
          <ac:picMkLst>
            <pc:docMk/>
            <pc:sldMk cId="714911061" sldId="262"/>
            <ac:picMk id="7" creationId="{E8E964B9-427A-4A0E-8DC9-277CA82A3419}"/>
          </ac:picMkLst>
        </pc:picChg>
        <pc:picChg chg="add mod">
          <ac:chgData name="藤原 友正" userId="773db4682fb361c6" providerId="LiveId" clId="{7D728E1F-3A0A-43BA-8866-6EEC21861A10}" dt="2019-11-29T03:44:59.562" v="1027" actId="14100"/>
          <ac:picMkLst>
            <pc:docMk/>
            <pc:sldMk cId="714911061" sldId="262"/>
            <ac:picMk id="9" creationId="{4C520C09-1690-4830-A239-FA3CE61F28E9}"/>
          </ac:picMkLst>
        </pc:picChg>
        <pc:picChg chg="add mod">
          <ac:chgData name="藤原 友正" userId="773db4682fb361c6" providerId="LiveId" clId="{7D728E1F-3A0A-43BA-8866-6EEC21861A10}" dt="2019-11-29T03:45:58.287" v="1028" actId="1076"/>
          <ac:picMkLst>
            <pc:docMk/>
            <pc:sldMk cId="714911061" sldId="262"/>
            <ac:picMk id="14" creationId="{EDE8F3CC-FD8F-4F5C-AAC6-FABD4EB272E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4E7B3-A191-40CF-B183-637592ECC686}" type="datetimeFigureOut">
              <a:rPr kumimoji="1" lang="ja-JP" altLang="en-US" smtClean="0"/>
              <a:t>2019/11/29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A2858-BBAF-4BF4-8D89-A939213E4C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8953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72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11. 29 (Fri)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E2DDB-5721-4560-85EC-21C10BAE92D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204485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11. 29 (Fri)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E2DDB-5721-4560-85EC-21C10BAE92D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4033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6306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11. 29 (Fri)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E2DDB-5721-4560-85EC-21C10BAE92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7743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11. 29 (Fri)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#6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E2DDB-5721-4560-85EC-21C10BAE92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859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11. 29 (Fri)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E2DDB-5721-4560-85EC-21C10BAE92D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22603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11. 29 (Fri)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#6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E2DDB-5721-4560-85EC-21C10BAE92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042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8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11. 29 (Fri)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E2DDB-5721-4560-85EC-21C10BAE92D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438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11. 29 (Fri)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E2DDB-5721-4560-85EC-21C10BAE92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1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C67CAF-D6FA-4139-BAB6-45EB2558FC34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26000">
                <a:srgbClr val="0070C0"/>
              </a:gs>
              <a:gs pos="100000">
                <a:srgbClr val="002060"/>
              </a:gs>
              <a:gs pos="0">
                <a:srgbClr val="F6F8FC">
                  <a:lumMod val="5000"/>
                  <a:lumOff val="9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11. 29 (Fri)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#6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E2DDB-5721-4560-85EC-21C10BAE92D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50"/>
            <a:ext cx="10515600" cy="8280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37311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11. 29 (Fri)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#6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E2DDB-5721-4560-85EC-21C10BAE92D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68"/>
            <a:ext cx="10515600" cy="8280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7797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11. 29 (Fri)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#6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E2DDB-5721-4560-85EC-21C10BAE92D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28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2772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11. 29 (Fri)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#6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E2DDB-5721-4560-85EC-21C10BAE92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2309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11. 29 (Fri)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#6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E2DDB-5721-4560-85EC-21C10BAE92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68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11. 29 (Fri)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#6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E2DDB-5721-4560-85EC-21C10BAE92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36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F0F0FF"/>
            </a:gs>
            <a:gs pos="49000">
              <a:srgbClr val="F3F4FE"/>
            </a:gs>
            <a:gs pos="100000">
              <a:srgbClr val="D2D2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1" lang="en-US" altLang="ja-JP"/>
              <a:t>2019. 11. 29 (Fri)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1" lang="en-US" altLang="ja-JP"/>
              <a:t>ELS Status #6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9EE2DDB-5721-4560-85EC-21C10BAE92D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5494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DF760717-663B-4A69-83F6-3B7AB374E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Status report #6</a:t>
            </a:r>
            <a:endParaRPr kumimoji="1" lang="ja-JP" altLang="en-US" dirty="0"/>
          </a:p>
        </p:txBody>
      </p:sp>
      <p:sp>
        <p:nvSpPr>
          <p:cNvPr id="9" name="字幕 8">
            <a:extLst>
              <a:ext uri="{FF2B5EF4-FFF2-40B4-BE49-F238E27FC236}">
                <a16:creationId xmlns:a16="http://schemas.microsoft.com/office/drawing/2014/main" id="{DD12FED2-EDD9-4B67-A998-E71DC630B3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2019.11.29 (Fri)</a:t>
            </a:r>
          </a:p>
          <a:p>
            <a:r>
              <a:rPr lang="en-US" altLang="ja-JP" dirty="0"/>
              <a:t>B4 FUJIWARA Tomomasa</a:t>
            </a:r>
            <a:endParaRPr kumimoji="1" lang="ja-JP" altLang="en-US" dirty="0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8111F0DE-31ED-44F1-BC83-AAB69EDAD2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ja-JP" dirty="0"/>
              <a:t>ROOT</a:t>
            </a:r>
            <a:r>
              <a:rPr kumimoji="1" lang="ja-JP" altLang="en-US" dirty="0"/>
              <a:t>・</a:t>
            </a:r>
            <a:r>
              <a:rPr kumimoji="1" lang="en-US" altLang="ja-JP" dirty="0"/>
              <a:t>G4 seminar</a:t>
            </a:r>
          </a:p>
          <a:p>
            <a:r>
              <a:rPr lang="en-US" altLang="ja-JP" dirty="0"/>
              <a:t>Detector Seminar</a:t>
            </a:r>
          </a:p>
          <a:p>
            <a:r>
              <a:rPr kumimoji="1" lang="en-US" altLang="ja-JP" dirty="0"/>
              <a:t>Making Trigger scintillator</a:t>
            </a:r>
            <a:endParaRPr kumimoji="1" lang="ja-JP" altLang="en-US" dirty="0"/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E6F3F40D-BF00-4E36-9300-A47034613B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607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F5A801-51BA-4CF0-AC76-920494BC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ROOT</a:t>
            </a:r>
            <a:r>
              <a:rPr lang="ja-JP" altLang="en-US" dirty="0"/>
              <a:t>・</a:t>
            </a:r>
            <a:r>
              <a:rPr lang="en-US" altLang="ja-JP" dirty="0"/>
              <a:t>G4 seminar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9A4D8F1-3A1D-4354-AB68-544D884DD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513" y="840061"/>
            <a:ext cx="4387329" cy="2652270"/>
          </a:xfrm>
        </p:spPr>
      </p:pic>
      <p:pic>
        <p:nvPicPr>
          <p:cNvPr id="7" name="図 6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E8E964B9-427A-4A0E-8DC9-277CA82A3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471" y="3627928"/>
            <a:ext cx="4387329" cy="2652270"/>
          </a:xfrm>
          <a:prstGeom prst="rect">
            <a:avLst/>
          </a:prstGeom>
        </p:spPr>
      </p:pic>
      <p:pic>
        <p:nvPicPr>
          <p:cNvPr id="9" name="図 8" descr="地図 が含まれている画像&#10;&#10;自動的に生成された説明">
            <a:extLst>
              <a:ext uri="{FF2B5EF4-FFF2-40B4-BE49-F238E27FC236}">
                <a16:creationId xmlns:a16="http://schemas.microsoft.com/office/drawing/2014/main" id="{4C520C09-1690-4830-A239-FA3CE61F2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35" y="901828"/>
            <a:ext cx="3148569" cy="3061767"/>
          </a:xfrm>
          <a:prstGeom prst="rect">
            <a:avLst/>
          </a:prstGeom>
        </p:spPr>
      </p:pic>
      <p:sp>
        <p:nvSpPr>
          <p:cNvPr id="10" name="日付プレースホルダー 9">
            <a:extLst>
              <a:ext uri="{FF2B5EF4-FFF2-40B4-BE49-F238E27FC236}">
                <a16:creationId xmlns:a16="http://schemas.microsoft.com/office/drawing/2014/main" id="{BBE7D84C-2889-4C14-BE09-EF8A8CCCD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11. 29 (Fri)</a:t>
            </a:r>
            <a:endParaRPr kumimoji="1" lang="ja-JP" altLang="en-US"/>
          </a:p>
        </p:txBody>
      </p:sp>
      <p:sp>
        <p:nvSpPr>
          <p:cNvPr id="11" name="フッター プレースホルダー 10">
            <a:extLst>
              <a:ext uri="{FF2B5EF4-FFF2-40B4-BE49-F238E27FC236}">
                <a16:creationId xmlns:a16="http://schemas.microsoft.com/office/drawing/2014/main" id="{05A8AE2F-A149-4960-886D-92F4B3FD3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#6</a:t>
            </a:r>
            <a:endParaRPr kumimoji="1" lang="ja-JP" altLang="en-US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C24ADB63-AE13-49A3-A8BD-0C24B42C7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E2DDB-5721-4560-85EC-21C10BAE92DE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14" name="図 13" descr="地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EDE8F3CC-FD8F-4F5C-AAC6-FABD4EB27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35" y="4004859"/>
            <a:ext cx="3744829" cy="22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1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D903A1-BD26-419F-924D-AC48FFCE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Making Trigger scintillator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244B38D-14AE-4E45-BD90-C1D930356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302901"/>
            <a:ext cx="11520000" cy="4968000"/>
          </a:xfrm>
        </p:spPr>
        <p:txBody>
          <a:bodyPr/>
          <a:lstStyle/>
          <a:p>
            <a:r>
              <a:rPr kumimoji="1" lang="en-US" altLang="ja-JP" dirty="0"/>
              <a:t>Making Timing Trigger for ELPH beam time (12.19~12.21)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B362727-B122-4C48-A9A9-4D9F5F8320A9}"/>
              </a:ext>
            </a:extLst>
          </p:cNvPr>
          <p:cNvSpPr/>
          <p:nvPr/>
        </p:nvSpPr>
        <p:spPr>
          <a:xfrm>
            <a:off x="2759244" y="2851640"/>
            <a:ext cx="882316" cy="256641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3BF547-20A0-4458-A1CC-F2D30D2A492A}"/>
              </a:ext>
            </a:extLst>
          </p:cNvPr>
          <p:cNvSpPr/>
          <p:nvPr/>
        </p:nvSpPr>
        <p:spPr>
          <a:xfrm>
            <a:off x="1742341" y="3056779"/>
            <a:ext cx="431365" cy="584776"/>
          </a:xfrm>
          <a:prstGeom prst="rect">
            <a:avLst/>
          </a:prstGeom>
          <a:solidFill>
            <a:srgbClr val="C8C8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6B91A9A-D0EA-4988-AF98-771992D6C2CD}"/>
              </a:ext>
            </a:extLst>
          </p:cNvPr>
          <p:cNvSpPr/>
          <p:nvPr/>
        </p:nvSpPr>
        <p:spPr>
          <a:xfrm>
            <a:off x="1742341" y="3686834"/>
            <a:ext cx="431366" cy="584776"/>
          </a:xfrm>
          <a:prstGeom prst="rect">
            <a:avLst/>
          </a:prstGeom>
          <a:solidFill>
            <a:srgbClr val="C8C8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0A4A27-7B79-4050-8C6B-C57A04F5117D}"/>
              </a:ext>
            </a:extLst>
          </p:cNvPr>
          <p:cNvSpPr/>
          <p:nvPr/>
        </p:nvSpPr>
        <p:spPr>
          <a:xfrm>
            <a:off x="1742341" y="4316889"/>
            <a:ext cx="431366" cy="584776"/>
          </a:xfrm>
          <a:prstGeom prst="rect">
            <a:avLst/>
          </a:prstGeom>
          <a:solidFill>
            <a:srgbClr val="C8C8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7A8DAA1-8981-4094-95C1-CF655D5ACA98}"/>
              </a:ext>
            </a:extLst>
          </p:cNvPr>
          <p:cNvSpPr/>
          <p:nvPr/>
        </p:nvSpPr>
        <p:spPr>
          <a:xfrm>
            <a:off x="3960199" y="3010050"/>
            <a:ext cx="330628" cy="1947543"/>
          </a:xfrm>
          <a:prstGeom prst="rect">
            <a:avLst/>
          </a:prstGeom>
          <a:solidFill>
            <a:srgbClr val="C8C8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327B5B-4BF3-49F9-A314-CD529EE8E2B7}"/>
              </a:ext>
            </a:extLst>
          </p:cNvPr>
          <p:cNvSpPr txBox="1"/>
          <p:nvPr/>
        </p:nvSpPr>
        <p:spPr>
          <a:xfrm>
            <a:off x="702729" y="2804478"/>
            <a:ext cx="672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T1</a:t>
            </a:r>
            <a:endParaRPr kumimoji="1" lang="ja-JP" altLang="en-US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C73DC2-E741-4539-AE36-BD98155E119D}"/>
              </a:ext>
            </a:extLst>
          </p:cNvPr>
          <p:cNvSpPr txBox="1"/>
          <p:nvPr/>
        </p:nvSpPr>
        <p:spPr>
          <a:xfrm>
            <a:off x="4748909" y="2929845"/>
            <a:ext cx="672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T2</a:t>
            </a:r>
            <a:endParaRPr kumimoji="1" lang="ja-JP" altLang="en-US" sz="32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5A82E10-1DDC-4631-AF6F-A8DAA9E8514C}"/>
              </a:ext>
            </a:extLst>
          </p:cNvPr>
          <p:cNvSpPr/>
          <p:nvPr/>
        </p:nvSpPr>
        <p:spPr>
          <a:xfrm>
            <a:off x="6084642" y="2820336"/>
            <a:ext cx="505326" cy="2322740"/>
          </a:xfrm>
          <a:prstGeom prst="rect">
            <a:avLst/>
          </a:prstGeom>
          <a:solidFill>
            <a:srgbClr val="C8C8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C641148-E507-49AF-82E3-C26CD9132BB0}"/>
              </a:ext>
            </a:extLst>
          </p:cNvPr>
          <p:cNvSpPr txBox="1"/>
          <p:nvPr/>
        </p:nvSpPr>
        <p:spPr>
          <a:xfrm>
            <a:off x="2735181" y="5527349"/>
            <a:ext cx="2542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Akiyama san’s </a:t>
            </a:r>
          </a:p>
          <a:p>
            <a:r>
              <a:rPr kumimoji="1" lang="en-US" altLang="ja-JP" dirty="0"/>
              <a:t>Water Cerenkov Counter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93AEAE6-975F-45FC-8091-28286E2691D1}"/>
              </a:ext>
            </a:extLst>
          </p:cNvPr>
          <p:cNvSpPr txBox="1"/>
          <p:nvPr/>
        </p:nvSpPr>
        <p:spPr>
          <a:xfrm>
            <a:off x="6843284" y="2637457"/>
            <a:ext cx="239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/>
              <a:t>TOF </a:t>
            </a:r>
            <a:r>
              <a:rPr kumimoji="1" lang="en-US" altLang="ja-JP" sz="3200" dirty="0"/>
              <a:t>Counter</a:t>
            </a:r>
            <a:endParaRPr kumimoji="1" lang="ja-JP" altLang="en-US" sz="3200" dirty="0"/>
          </a:p>
        </p:txBody>
      </p:sp>
      <p:sp>
        <p:nvSpPr>
          <p:cNvPr id="15" name="日付プレースホルダー 14">
            <a:extLst>
              <a:ext uri="{FF2B5EF4-FFF2-40B4-BE49-F238E27FC236}">
                <a16:creationId xmlns:a16="http://schemas.microsoft.com/office/drawing/2014/main" id="{E354FFE4-F479-434F-950E-12B247154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11. 29 (Fri)</a:t>
            </a:r>
            <a:endParaRPr kumimoji="1" lang="ja-JP" altLang="en-US"/>
          </a:p>
        </p:txBody>
      </p:sp>
      <p:sp>
        <p:nvSpPr>
          <p:cNvPr id="16" name="フッター プレースホルダー 15">
            <a:extLst>
              <a:ext uri="{FF2B5EF4-FFF2-40B4-BE49-F238E27FC236}">
                <a16:creationId xmlns:a16="http://schemas.microsoft.com/office/drawing/2014/main" id="{0D7F7551-B65A-4EA9-AFBE-EB838115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#6</a:t>
            </a:r>
            <a:endParaRPr kumimoji="1" lang="ja-JP" altLang="en-US"/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133B300D-CD22-48DE-88D5-C53AD3150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E2DDB-5721-4560-85EC-21C10BAE92D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527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16B1B1-1ADE-4B73-B220-F7906E16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Making Trigger scintillator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A698E1-BE35-4450-BF79-831C82BE2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Making T1 </a:t>
            </a:r>
            <a:endParaRPr kumimoji="1" lang="ja-JP" altLang="en-US" dirty="0"/>
          </a:p>
        </p:txBody>
      </p:sp>
      <p:pic>
        <p:nvPicPr>
          <p:cNvPr id="5" name="図 4" descr="屋内, ホワイト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34AAF47C-2D3C-412C-A929-733AF9A007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6" t="4256" r="31929" b="7582"/>
          <a:stretch/>
        </p:blipFill>
        <p:spPr>
          <a:xfrm>
            <a:off x="336001" y="1909333"/>
            <a:ext cx="3289516" cy="35762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BC2DC95-9399-4208-8E04-1DF960B324BA}"/>
              </a:ext>
            </a:extLst>
          </p:cNvPr>
          <p:cNvSpPr txBox="1"/>
          <p:nvPr/>
        </p:nvSpPr>
        <p:spPr>
          <a:xfrm>
            <a:off x="508896" y="5696109"/>
            <a:ext cx="294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Yu Gothic UI Light" panose="020B0300000000000000" pitchFamily="50" charset="-128"/>
              </a:rPr>
              <a:t>W: 120mm, H:48mm</a:t>
            </a:r>
            <a:endParaRPr kumimoji="1" lang="ja-JP" altLang="en-US" sz="2000" dirty="0">
              <a:latin typeface="Yu Gothic UI Light" panose="020B0300000000000000" pitchFamily="50" charset="-128"/>
            </a:endParaRPr>
          </a:p>
        </p:txBody>
      </p:sp>
      <p:pic>
        <p:nvPicPr>
          <p:cNvPr id="8" name="図 7" descr="時計, 画面, 光 が含まれている画像&#10;&#10;自動的に生成された説明">
            <a:extLst>
              <a:ext uri="{FF2B5EF4-FFF2-40B4-BE49-F238E27FC236}">
                <a16:creationId xmlns:a16="http://schemas.microsoft.com/office/drawing/2014/main" id="{77FCDA63-2BDA-4FAC-974E-DAD8CF872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57" y="1270175"/>
            <a:ext cx="3912142" cy="1665267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ED040A-1264-480F-A6B1-DAAE26AF5C90}"/>
              </a:ext>
            </a:extLst>
          </p:cNvPr>
          <p:cNvSpPr/>
          <p:nvPr/>
        </p:nvSpPr>
        <p:spPr>
          <a:xfrm>
            <a:off x="7943856" y="1324993"/>
            <a:ext cx="871280" cy="1168679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5E15022-4EC9-4888-B572-B3814802B2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16608" r="5512" b="42803"/>
          <a:stretch/>
        </p:blipFill>
        <p:spPr>
          <a:xfrm>
            <a:off x="4411138" y="3054893"/>
            <a:ext cx="6659241" cy="173533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3C05DF4-985A-4D16-ACB5-8B96127AA835}"/>
              </a:ext>
            </a:extLst>
          </p:cNvPr>
          <p:cNvSpPr txBox="1"/>
          <p:nvPr/>
        </p:nvSpPr>
        <p:spPr>
          <a:xfrm>
            <a:off x="4413085" y="5057000"/>
            <a:ext cx="639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↑</a:t>
            </a:r>
            <a:r>
              <a:rPr kumimoji="1" lang="en-US" altLang="ja-JP" dirty="0"/>
              <a:t>After polished (Left) ,   Before polished(right)</a:t>
            </a:r>
            <a:endParaRPr kumimoji="1" lang="ja-JP" altLang="en-US" dirty="0"/>
          </a:p>
        </p:txBody>
      </p:sp>
      <p:sp>
        <p:nvSpPr>
          <p:cNvPr id="13" name="日付プレースホルダー 12">
            <a:extLst>
              <a:ext uri="{FF2B5EF4-FFF2-40B4-BE49-F238E27FC236}">
                <a16:creationId xmlns:a16="http://schemas.microsoft.com/office/drawing/2014/main" id="{9A7708D5-FE74-4070-8F0E-B84AEDA1A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11. 29 (Fri)</a:t>
            </a:r>
            <a:endParaRPr kumimoji="1" lang="ja-JP" altLang="en-US"/>
          </a:p>
        </p:txBody>
      </p:sp>
      <p:sp>
        <p:nvSpPr>
          <p:cNvPr id="14" name="フッター プレースホルダー 13">
            <a:extLst>
              <a:ext uri="{FF2B5EF4-FFF2-40B4-BE49-F238E27FC236}">
                <a16:creationId xmlns:a16="http://schemas.microsoft.com/office/drawing/2014/main" id="{9523A544-A42A-43C1-BF40-70094C34B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#6</a:t>
            </a:r>
            <a:endParaRPr kumimoji="1" lang="ja-JP" altLang="en-US"/>
          </a:p>
        </p:txBody>
      </p:sp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C8C5032B-08B5-4F7A-8780-4E3F8F42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E2DDB-5721-4560-85EC-21C10BAE92D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576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A698E1-BE35-4450-BF79-831C82BE2C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Wrapp</a:t>
            </a:r>
            <a:r>
              <a:rPr kumimoji="1" lang="en-US" altLang="ja-JP" dirty="0"/>
              <a:t>ing Teflon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4EEA9DB-0945-44C5-AEF8-84E5D5A981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ja-JP" dirty="0"/>
              <a:t>Wrapp</a:t>
            </a:r>
            <a:r>
              <a:rPr kumimoji="1" lang="en-US" altLang="ja-JP" dirty="0"/>
              <a:t>ing black vinyl</a:t>
            </a:r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A16B1B1-1ADE-4B73-B220-F7906E16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Making Trigger scintillator</a:t>
            </a:r>
            <a:endParaRPr kumimoji="1" lang="ja-JP" altLang="en-US" dirty="0"/>
          </a:p>
        </p:txBody>
      </p:sp>
      <p:pic>
        <p:nvPicPr>
          <p:cNvPr id="5" name="図 4" descr="屋内, 座る, 流し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0B4A55EE-80DE-4CCB-8168-730A3FAE7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9038" r="10789" b="23042"/>
          <a:stretch/>
        </p:blipFill>
        <p:spPr>
          <a:xfrm>
            <a:off x="336001" y="2477454"/>
            <a:ext cx="5760000" cy="2868763"/>
          </a:xfrm>
          <a:prstGeom prst="rect">
            <a:avLst/>
          </a:prstGeom>
        </p:spPr>
      </p:pic>
      <p:pic>
        <p:nvPicPr>
          <p:cNvPr id="8" name="図 7" descr="座る, ホワイト, 食品, ベッド が含まれている画像&#10;&#10;自動的に生成された説明">
            <a:extLst>
              <a:ext uri="{FF2B5EF4-FFF2-40B4-BE49-F238E27FC236}">
                <a16:creationId xmlns:a16="http://schemas.microsoft.com/office/drawing/2014/main" id="{1E5FA758-AB57-4531-8DD9-52701B2C96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10" t="20630" r="25922" b="24677"/>
          <a:stretch/>
        </p:blipFill>
        <p:spPr>
          <a:xfrm>
            <a:off x="6273347" y="2477453"/>
            <a:ext cx="5582652" cy="2868763"/>
          </a:xfrm>
          <a:prstGeom prst="rect">
            <a:avLst/>
          </a:prstGeom>
        </p:spPr>
      </p:pic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ADCCE4D5-B3EB-45D1-86C2-FDB4B453C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11. 29 (Fri)</a:t>
            </a:r>
            <a:endParaRPr kumimoji="1" lang="ja-JP" altLang="en-US"/>
          </a:p>
        </p:txBody>
      </p:sp>
      <p:sp>
        <p:nvSpPr>
          <p:cNvPr id="10" name="フッター プレースホルダー 9">
            <a:extLst>
              <a:ext uri="{FF2B5EF4-FFF2-40B4-BE49-F238E27FC236}">
                <a16:creationId xmlns:a16="http://schemas.microsoft.com/office/drawing/2014/main" id="{64145775-5D10-4F19-A094-33F70573F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#6</a:t>
            </a:r>
            <a:endParaRPr kumimoji="1" lang="ja-JP" altLang="en-US"/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24A7E45E-6FC9-4A50-B3A7-AC0A3965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E2DDB-5721-4560-85EC-21C10BAE92D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203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458D8C7-6404-4DD6-A4B4-8DA0B9498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JPS entry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152EF129-D713-4858-B5D9-B23ED6AD7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Title and </a:t>
            </a:r>
            <a:r>
              <a:rPr kumimoji="1" lang="en-US" altLang="ja-JP" dirty="0" err="1"/>
              <a:t>abstruct</a:t>
            </a:r>
            <a:r>
              <a:rPr lang="en-US" altLang="ja-JP" dirty="0"/>
              <a:t>: checked by Nagao-san</a:t>
            </a:r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en-US" altLang="ja-JP" sz="3200" b="1" dirty="0"/>
              <a:t>Title: </a:t>
            </a:r>
          </a:p>
          <a:p>
            <a:pPr marL="0" indent="0" algn="ctr">
              <a:buNone/>
            </a:pPr>
            <a:r>
              <a:rPr kumimoji="1" lang="en-US" altLang="ja-JP" sz="2800" b="1" dirty="0"/>
              <a:t>“</a:t>
            </a:r>
            <a:r>
              <a:rPr lang="en-US" altLang="ja-JP" sz="2800" b="1" dirty="0"/>
              <a:t>ELPH</a:t>
            </a:r>
            <a:r>
              <a:rPr lang="ja-JP" altLang="ja-JP" sz="2800" b="1" dirty="0"/>
              <a:t>におけるΛハイパー核分光実験のための新</a:t>
            </a:r>
            <a:r>
              <a:rPr lang="en-US" altLang="ja-JP" sz="2800" b="1" dirty="0"/>
              <a:t>TOF</a:t>
            </a:r>
            <a:r>
              <a:rPr lang="ja-JP" altLang="ja-JP" sz="2800" b="1" dirty="0"/>
              <a:t>測定器の開発</a:t>
            </a:r>
            <a:r>
              <a:rPr kumimoji="1" lang="en-US" altLang="ja-JP" sz="2800" b="1" dirty="0"/>
              <a:t>”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9DFDC732-1B53-40C7-89F6-59B25C5EA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11. 29 (Fri)</a:t>
            </a:r>
            <a:endParaRPr kumimoji="1" lang="ja-JP" altLang="en-US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B18FC632-A5F6-4808-8885-D222BBC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#6</a:t>
            </a:r>
            <a:endParaRPr kumimoji="1" lang="ja-JP" altLang="en-US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9D599308-D2E9-4CA4-818D-04806763B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E2DDB-5721-4560-85EC-21C10BAE92D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0278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16B1B1-1ADE-4B73-B220-F7906E16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 do next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A698E1-BE35-4450-BF79-831C82BE2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Continue to making T1(1 of 3 done) , T2, TOF </a:t>
            </a:r>
            <a:r>
              <a:rPr lang="ja-JP" altLang="en-US" dirty="0"/>
              <a:t>⇒ </a:t>
            </a:r>
            <a:r>
              <a:rPr lang="en-US" altLang="ja-JP" dirty="0"/>
              <a:t>Install: 12.15?</a:t>
            </a:r>
          </a:p>
          <a:p>
            <a:endParaRPr kumimoji="1" lang="en-US" altLang="ja-JP" dirty="0"/>
          </a:p>
          <a:p>
            <a:r>
              <a:rPr lang="en-US" altLang="ja-JP" sz="1800" dirty="0"/>
              <a:t>Presentation: detector seminar</a:t>
            </a:r>
          </a:p>
          <a:p>
            <a:r>
              <a:rPr lang="en-US" altLang="ja-JP" sz="1800" dirty="0"/>
              <a:t>Report: </a:t>
            </a:r>
            <a:r>
              <a:rPr lang="ja-JP" altLang="en-US" sz="1800" dirty="0"/>
              <a:t>宇宙論</a:t>
            </a:r>
            <a:r>
              <a:rPr lang="en-US" altLang="ja-JP" sz="1800" dirty="0"/>
              <a:t>, deadline: 12.6</a:t>
            </a:r>
          </a:p>
          <a:p>
            <a:r>
              <a:rPr kumimoji="1" lang="en-US" altLang="ja-JP" sz="1800" dirty="0"/>
              <a:t>Prepare for B4 Seminar</a:t>
            </a:r>
            <a:endParaRPr kumimoji="1" lang="ja-JP" altLang="en-US" sz="1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1B9A51-C4FF-4091-BA25-E5E0A7B95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11. 29 (Fri)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AD16C0-D472-492C-8198-72EE19AF4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#6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5D12525-6D65-4997-ABD1-8164B273A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E2DDB-5721-4560-85EC-21C10BAE92D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612430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002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theme002" id="{2CEAA93D-49AE-4401-96F5-4AB90D07186D}" vid="{22F45B45-E5CB-4DBA-9113-7B80A80E011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mytheme002</Template>
  <TotalTime>315</TotalTime>
  <Words>218</Words>
  <Application>Microsoft Office PowerPoint</Application>
  <PresentationFormat>ワイド画面</PresentationFormat>
  <Paragraphs>50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4" baseType="lpstr">
      <vt:lpstr>Yu Gothic UI Light</vt:lpstr>
      <vt:lpstr>游ゴシック</vt:lpstr>
      <vt:lpstr>游ゴシック Light</vt:lpstr>
      <vt:lpstr>Arial</vt:lpstr>
      <vt:lpstr>Calibri</vt:lpstr>
      <vt:lpstr>Calibri Light</vt:lpstr>
      <vt:lpstr>mytheme002</vt:lpstr>
      <vt:lpstr>Status report #6</vt:lpstr>
      <vt:lpstr>ROOT・G4 seminar</vt:lpstr>
      <vt:lpstr>Making Trigger scintillator</vt:lpstr>
      <vt:lpstr>Making Trigger scintillator</vt:lpstr>
      <vt:lpstr>Making Trigger scintillator</vt:lpstr>
      <vt:lpstr>JPS entry</vt:lpstr>
      <vt:lpstr>To do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report #7</dc:title>
  <dc:creator>藤原 友正</dc:creator>
  <cp:lastModifiedBy>藤原 友正</cp:lastModifiedBy>
  <cp:revision>1</cp:revision>
  <dcterms:created xsi:type="dcterms:W3CDTF">2019-11-28T23:32:11Z</dcterms:created>
  <dcterms:modified xsi:type="dcterms:W3CDTF">2019-11-29T04:47:42Z</dcterms:modified>
</cp:coreProperties>
</file>